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2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4E81D-DE0F-4F54-8719-6F522BDB2D0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1BDC5-8248-4EE0-96AD-B8D28EDC9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Practice, be used to, mind, imagine, </a:t>
            </a:r>
          </a:p>
          <a:p>
            <a:r>
              <a:rPr kumimoji="1" lang="en-US" altLang="ja-JP" dirty="0" smtClean="0"/>
              <a:t>look forward to, </a:t>
            </a:r>
            <a:r>
              <a:rPr kumimoji="1" lang="ja-JP" altLang="en-US" dirty="0" smtClean="0"/>
              <a:t>ディズニーランド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0F22-7281-472B-953D-DA811E8992C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1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ことわざ　今も昔も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0F22-7281-472B-953D-DA811E8992C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317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Give up, stop, quit,</a:t>
            </a:r>
            <a:r>
              <a:rPr kumimoji="1" lang="en-US" altLang="ja-JP" baseline="0" dirty="0" smtClean="0"/>
              <a:t> discontinue,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0F22-7281-472B-953D-DA811E8992C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06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Miss,</a:t>
            </a:r>
            <a:r>
              <a:rPr kumimoji="1" lang="en-US" altLang="ja-JP" baseline="0" dirty="0" smtClean="0"/>
              <a:t> avoid, escape, refuse</a:t>
            </a:r>
          </a:p>
          <a:p>
            <a:r>
              <a:rPr kumimoji="1" lang="en-US" altLang="ja-JP" baseline="0" dirty="0" smtClean="0"/>
              <a:t>Help (I can’t help it)</a:t>
            </a:r>
          </a:p>
          <a:p>
            <a:r>
              <a:rPr kumimoji="1" lang="ja-JP" altLang="en-US" baseline="0" dirty="0" smtClean="0"/>
              <a:t>逃避→反対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Object to –</a:t>
            </a:r>
            <a:r>
              <a:rPr kumimoji="1" lang="en-US" altLang="ja-JP" baseline="0" dirty="0" err="1" smtClean="0"/>
              <a:t>ing</a:t>
            </a:r>
            <a:r>
              <a:rPr kumimoji="1" lang="en-US" altLang="ja-JP" baseline="0" dirty="0" smtClean="0"/>
              <a:t>, be opposed to</a:t>
            </a:r>
          </a:p>
          <a:p>
            <a:r>
              <a:rPr kumimoji="1" lang="en-US" altLang="ja-JP" baseline="0" dirty="0" smtClean="0"/>
              <a:t>resist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0F22-7281-472B-953D-DA811E8992C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75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0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4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E22C-CD85-4F4E-BFBF-951275C55A0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4580-6670-4B60-ADA6-D8EC8F3A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趣味</a:t>
            </a:r>
            <a:r>
              <a:rPr lang="ja-JP" altLang="en-US" dirty="0" smtClean="0"/>
              <a:t>は切手集めです。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sz="4800" dirty="0" smtClean="0"/>
              <a:t>A. My hobby is to collect stamps.</a:t>
            </a:r>
          </a:p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en-US" altLang="ja-JP" sz="4800" dirty="0" smtClean="0"/>
              <a:t>B. My hobby is collecting stamps.</a:t>
            </a:r>
          </a:p>
          <a:p>
            <a:pPr marL="0" indent="0">
              <a:buNone/>
            </a:pP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427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動</a:t>
            </a:r>
            <a:r>
              <a:rPr lang="ja-JP" altLang="en-US" dirty="0" smtClean="0"/>
              <a:t>名詞のイメージ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①反復</a:t>
            </a:r>
            <a:endParaRPr kumimoji="1" lang="en-US" altLang="ja-JP" sz="8800" dirty="0" smtClean="0"/>
          </a:p>
          <a:p>
            <a:r>
              <a:rPr lang="ja-JP" altLang="en-US" sz="8800" dirty="0" smtClean="0"/>
              <a:t>②中断</a:t>
            </a:r>
            <a:endParaRPr lang="en-US" altLang="ja-JP" sz="8800" dirty="0" smtClean="0"/>
          </a:p>
          <a:p>
            <a:r>
              <a:rPr kumimoji="1" lang="ja-JP" altLang="en-US" sz="8800" dirty="0" smtClean="0"/>
              <a:t>③逃避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7939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動名詞のイメージ①：反復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1000" y="1296243"/>
            <a:ext cx="6743700" cy="5283451"/>
          </a:xfrm>
          <a:prstGeom prst="rect">
            <a:avLst/>
          </a:prstGeom>
        </p:spPr>
      </p:pic>
      <p:sp>
        <p:nvSpPr>
          <p:cNvPr id="5" name="AutoShape 2" descr="Image result for åå¾© ã¤ã©ã¹ã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Image result for åå¾© ã¤ã©ã¹ã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9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趣味</a:t>
            </a:r>
            <a:r>
              <a:rPr lang="ja-JP" altLang="en-US" dirty="0" smtClean="0"/>
              <a:t>は切手集めです。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sz="4800" dirty="0" smtClean="0"/>
              <a:t>A. My hobby is to collect stamps.</a:t>
            </a:r>
          </a:p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en-US" altLang="ja-JP" sz="4800" dirty="0" smtClean="0"/>
              <a:t>B. My hobby is collecting stamps.</a:t>
            </a:r>
          </a:p>
          <a:p>
            <a:pPr marL="0" indent="0">
              <a:buNone/>
            </a:pP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373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Proverb(</a:t>
            </a:r>
            <a:r>
              <a:rPr kumimoji="1" lang="ja-JP" altLang="en-US" dirty="0" smtClean="0"/>
              <a:t>ことわざ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8800" dirty="0" smtClean="0"/>
          </a:p>
          <a:p>
            <a:pPr marL="0" indent="0">
              <a:buNone/>
            </a:pPr>
            <a:r>
              <a:rPr kumimoji="1" lang="en-US" altLang="ja-JP" sz="8800" dirty="0" smtClean="0"/>
              <a:t>Seeing is believing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25886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動名詞のイメージ</a:t>
            </a:r>
            <a:r>
              <a:rPr lang="ja-JP" altLang="en-US" dirty="0"/>
              <a:t>②</a:t>
            </a:r>
            <a:r>
              <a:rPr kumimoji="1" lang="ja-JP" altLang="en-US" dirty="0" smtClean="0"/>
              <a:t>：中断</a:t>
            </a:r>
            <a:endParaRPr kumimoji="1" lang="ja-JP" altLang="en-US" dirty="0"/>
          </a:p>
        </p:txBody>
      </p:sp>
      <p:sp>
        <p:nvSpPr>
          <p:cNvPr id="5" name="AutoShape 2" descr="Image result for åå¾© ã¤ã©ã¹ã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Image result for åå¾© ã¤ã©ã¹ã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29466" y="2052437"/>
            <a:ext cx="4024334" cy="429262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75" y="2052437"/>
            <a:ext cx="3725839" cy="4233908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4585270" y="3753135"/>
            <a:ext cx="2497540" cy="12419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8000" dirty="0" smtClean="0"/>
          </a:p>
          <a:p>
            <a:pPr marL="0" indent="0">
              <a:buNone/>
            </a:pPr>
            <a:r>
              <a:rPr lang="en-US" altLang="ja-JP" sz="8000" dirty="0" smtClean="0"/>
              <a:t>He stopped running.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1814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動名詞のイメージ③：逃避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52668" y="1369660"/>
            <a:ext cx="5327833" cy="511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7200" dirty="0" smtClean="0"/>
              <a:t>You should avoid easting fried foods.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0399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Widescreen</PresentationFormat>
  <Paragraphs>36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Theme</vt:lpstr>
      <vt:lpstr>趣味は切手集めです。</vt:lpstr>
      <vt:lpstr>動名詞のイメージ</vt:lpstr>
      <vt:lpstr>動名詞のイメージ①：反復</vt:lpstr>
      <vt:lpstr>趣味は切手集めです。</vt:lpstr>
      <vt:lpstr>Proverb(ことわざ)</vt:lpstr>
      <vt:lpstr>動名詞のイメージ②：中断</vt:lpstr>
      <vt:lpstr>PowerPoint Presentation</vt:lpstr>
      <vt:lpstr>動名詞のイメージ③：逃避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趣味は切手集めです。</dc:title>
  <dc:creator>Iimura Takahiro</dc:creator>
  <cp:lastModifiedBy>Iimura Takahiro</cp:lastModifiedBy>
  <cp:revision>1</cp:revision>
  <dcterms:created xsi:type="dcterms:W3CDTF">2020-03-09T04:15:04Z</dcterms:created>
  <dcterms:modified xsi:type="dcterms:W3CDTF">2020-03-09T04:16:07Z</dcterms:modified>
</cp:coreProperties>
</file>