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45001-F9DD-4FC6-8EAE-58FF9C50D2D9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09B61-1590-41F5-8315-A469B576DA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91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WPM60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AA5B-77F3-4042-ACD2-7C45A5FD8DF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080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WPM120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AA5B-77F3-4042-ACD2-7C45A5FD8DF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164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WPM200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AA5B-77F3-4042-ACD2-7C45A5FD8DF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004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WPM600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EAA5B-77F3-4042-ACD2-7C45A5FD8DF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336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6D02-879A-4C25-9E52-5BECF324ED5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2EB5-F03D-4ABD-9F5C-77BF70B572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75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6D02-879A-4C25-9E52-5BECF324ED5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2EB5-F03D-4ABD-9F5C-77BF70B572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44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6D02-879A-4C25-9E52-5BECF324ED5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2EB5-F03D-4ABD-9F5C-77BF70B572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6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6D02-879A-4C25-9E52-5BECF324ED5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2EB5-F03D-4ABD-9F5C-77BF70B572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87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6D02-879A-4C25-9E52-5BECF324ED5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2EB5-F03D-4ABD-9F5C-77BF70B572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79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6D02-879A-4C25-9E52-5BECF324ED5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2EB5-F03D-4ABD-9F5C-77BF70B572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92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6D02-879A-4C25-9E52-5BECF324ED5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2EB5-F03D-4ABD-9F5C-77BF70B572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33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6D02-879A-4C25-9E52-5BECF324ED5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2EB5-F03D-4ABD-9F5C-77BF70B572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67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6D02-879A-4C25-9E52-5BECF324ED5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2EB5-F03D-4ABD-9F5C-77BF70B572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52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6D02-879A-4C25-9E52-5BECF324ED5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2EB5-F03D-4ABD-9F5C-77BF70B572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50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86D02-879A-4C25-9E52-5BECF324ED5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2EB5-F03D-4ABD-9F5C-77BF70B572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29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86D02-879A-4C25-9E52-5BECF324ED56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52EB5-F03D-4ABD-9F5C-77BF70B572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67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Do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you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know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the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man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who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is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standing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by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the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car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?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04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She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got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>
                <a:solidFill>
                  <a:schemeClr val="tx1"/>
                </a:solidFill>
              </a:rPr>
              <a:t>a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letter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which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was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written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in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English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yesterday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>
                <a:solidFill>
                  <a:schemeClr val="tx1"/>
                </a:solidFill>
              </a:rPr>
              <a:t>.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75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The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people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whom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>
                <a:solidFill>
                  <a:schemeClr val="tx1"/>
                </a:solidFill>
              </a:rPr>
              <a:t>I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met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in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Korea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were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nice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>
                <a:solidFill>
                  <a:schemeClr val="tx1"/>
                </a:solidFill>
              </a:rPr>
              <a:t>.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9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She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was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reading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>
                <a:solidFill>
                  <a:schemeClr val="tx1"/>
                </a:solidFill>
              </a:rPr>
              <a:t>a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novel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which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was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popular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with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 smtClean="0">
                <a:solidFill>
                  <a:schemeClr val="tx1"/>
                </a:solidFill>
              </a:rPr>
              <a:t>teenagers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38554" y="457200"/>
            <a:ext cx="10814538" cy="58732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8000" dirty="0">
                <a:solidFill>
                  <a:schemeClr val="tx1"/>
                </a:solidFill>
              </a:rPr>
              <a:t>.</a:t>
            </a:r>
            <a:endParaRPr kumimoji="1" lang="ja-JP" altLang="en-US" sz="1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49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52</Words>
  <Application>Microsoft Office PowerPoint</Application>
  <PresentationFormat>ワイド画面</PresentationFormat>
  <Paragraphs>52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茨城キリスト教学園中学校高等学校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飯村貴洋</dc:creator>
  <cp:lastModifiedBy>飯村貴洋</cp:lastModifiedBy>
  <cp:revision>1</cp:revision>
  <dcterms:created xsi:type="dcterms:W3CDTF">2020-03-05T03:40:42Z</dcterms:created>
  <dcterms:modified xsi:type="dcterms:W3CDTF">2020-03-05T03:44:50Z</dcterms:modified>
</cp:coreProperties>
</file>